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40.jpeg" ContentType="image/jpeg"/>
  <Override PartName="/ppt/media/image55.png" ContentType="image/png"/>
  <Override PartName="/ppt/media/image58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8.jpeg" ContentType="image/jpeg"/>
  <Override PartName="/ppt/media/image78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4.png" ContentType="image/png"/>
  <Override PartName="/ppt/media/image33.png" ContentType="image/png"/>
  <Override PartName="/ppt/media/image31.jpeg" ContentType="image/jpeg"/>
  <Override PartName="/ppt/media/image44.png" ContentType="image/png"/>
  <Override PartName="/ppt/media/image75.jpeg" ContentType="image/jpeg"/>
  <Override PartName="/ppt/media/image13.jpeg" ContentType="image/jpeg"/>
  <Override PartName="/ppt/media/image23.png" ContentType="image/png"/>
  <Override PartName="/ppt/media/image10.jpeg" ContentType="image/jpeg"/>
  <Override PartName="/ppt/media/image86.jpeg" ContentType="image/jpe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39.png" ContentType="image/png"/>
  <Override PartName="/ppt/media/image9.png" ContentType="image/png"/>
  <Override PartName="/ppt/media/image29.png" ContentType="image/png"/>
  <Override PartName="/ppt/media/image11.png" ContentType="image/png"/>
  <Override PartName="/ppt/media/image66.jpeg" ContentType="image/jpeg"/>
  <Override PartName="/ppt/media/image59.png" ContentType="image/png"/>
  <Override PartName="/ppt/media/image22.png" ContentType="image/png"/>
  <Override PartName="/ppt/media/image21.jpeg" ContentType="image/jpeg"/>
  <Override PartName="/ppt/media/image65.png" ContentType="image/png"/>
  <Override PartName="/ppt/media/image24.png" ContentType="image/png"/>
  <Override PartName="/ppt/media/image73.jpeg" ContentType="image/jpeg"/>
  <Override PartName="/ppt/media/image60.png" ContentType="image/png"/>
  <Override PartName="/ppt/media/image90.jpeg" ContentType="image/jpeg"/>
  <Override PartName="/ppt/media/image26.png" ContentType="image/png"/>
  <Override PartName="/ppt/media/image74.png" ContentType="image/png"/>
  <Override PartName="/ppt/media/image61.jpeg" ContentType="image/jpeg"/>
  <Override PartName="/ppt/media/image77.png" ContentType="image/png"/>
  <Override PartName="/ppt/media/image63.png" ContentType="image/png"/>
  <Override PartName="/ppt/media/image89.png" ContentType="image/png"/>
  <Override PartName="/ppt/media/image87.png" ContentType="image/png"/>
  <Override PartName="/ppt/media/image81.jpeg" ContentType="image/jpeg"/>
  <Override PartName="/ppt/media/image79.png" ContentType="image/png"/>
  <Override PartName="/ppt/media/image72.png" ContentType="image/png"/>
  <Override PartName="/ppt/media/image71.jpeg" ContentType="image/jpeg"/>
  <Override PartName="/ppt/media/image91.jpeg" ContentType="image/jpeg"/>
  <Override PartName="/ppt/media/image70.png" ContentType="image/png"/>
  <Override PartName="/ppt/media/image68.png" ContentType="image/png"/>
  <Override PartName="/ppt/media/image69.png" ContentType="image/png"/>
  <Override PartName="/ppt/media/image67.jpeg" ContentType="image/jpeg"/>
  <Override PartName="/ppt/media/image92.png" ContentType="image/png"/>
  <Override PartName="/ppt/media/image27.png" ContentType="image/png"/>
  <Override PartName="/ppt/media/image64.png" ContentType="image/png"/>
  <Override PartName="/ppt/media/image20.png" ContentType="image/png"/>
  <Override PartName="/ppt/media/image2.jpeg" ContentType="image/jpeg"/>
  <Override PartName="/ppt/media/image57.png" ContentType="image/png"/>
  <Override PartName="/ppt/media/image32.jpeg" ContentType="image/jpeg"/>
  <Override PartName="/ppt/media/image16.png" ContentType="image/png"/>
  <Override PartName="/ppt/media/image49.jpeg" ContentType="image/jpeg"/>
  <Override PartName="/ppt/media/image88.png" ContentType="image/png"/>
  <Override PartName="/ppt/media/image38.png" ContentType="image/png"/>
  <Override PartName="/ppt/media/image80.png" ContentType="image/png"/>
  <Override PartName="/ppt/media/image15.png" ContentType="image/png"/>
  <Override PartName="/ppt/media/image30.png" ContentType="image/png"/>
  <Override PartName="/ppt/media/image25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.jpeg" ContentType="image/jpeg"/>
  <Override PartName="/ppt/media/image47.png" ContentType="image/png"/>
  <Override PartName="/ppt/media/image62.jpeg" ContentType="image/jpeg"/>
  <Override PartName="/ppt/media/image84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14.jpeg" ContentType="image/jpeg"/>
  <Override PartName="/ppt/media/image76.jpeg" ContentType="image/jpeg"/>
  <Override PartName="/ppt/media/image54.png" ContentType="image/png"/>
  <Override PartName="/ppt/media/image8.png" ContentType="image/png"/>
  <Override PartName="/ppt/media/image8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90320" y="4863240"/>
            <a:ext cx="561852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90320" y="4863240"/>
            <a:ext cx="561852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90320" y="4863240"/>
            <a:ext cx="561852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90320" y="4863240"/>
            <a:ext cx="561852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0320" y="4863240"/>
            <a:ext cx="561852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90320" y="4863240"/>
            <a:ext cx="561852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fd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3428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392040"/>
            <a:ext cx="8520120" cy="26899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n-IN" sz="8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F196B9-D8AA-41D6-B84B-87C4D86ED4B0}" type="slidenum">
              <a:rPr b="0" lang="en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F94224B-DB07-4317-A61E-51C70C8471E7}" type="slidenum">
              <a:rPr b="0" lang="en" sz="1000" spc="-1" strike="noStrike">
                <a:solidFill>
                  <a:srgbClr val="ffffff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IN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8520120" cy="3339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2B70AC8-C807-4A12-A70F-E0A9C5D74051}" type="slidenum">
              <a:rPr b="0" lang="en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04920" y="309240"/>
            <a:ext cx="8537400" cy="747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167D78-E75F-4C7F-B0E8-5C9A84E8E860}" type="slidenum">
              <a:rPr b="0" lang="en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6834312-1E9E-4005-BA66-7E0461EA8FD7}" type="slidenum">
              <a:rPr b="0" lang="en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DB509A-F244-44A0-B291-9FF27564A2D3}" type="slidenum">
              <a:rPr b="0" lang="en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jpeg"/><Relationship Id="rId10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jpeg"/><Relationship Id="rId6" Type="http://schemas.openxmlformats.org/officeDocument/2006/relationships/image" Target="../media/image72.png"/><Relationship Id="rId7" Type="http://schemas.openxmlformats.org/officeDocument/2006/relationships/image" Target="../media/image73.jpeg"/><Relationship Id="rId8" Type="http://schemas.openxmlformats.org/officeDocument/2006/relationships/image" Target="../media/image74.png"/><Relationship Id="rId9" Type="http://schemas.openxmlformats.org/officeDocument/2006/relationships/image" Target="../media/image75.jpeg"/><Relationship Id="rId10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jpe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11760" y="392040"/>
            <a:ext cx="8520120" cy="2689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8000" spc="-1" strike="noStrike">
                <a:solidFill>
                  <a:srgbClr val="212121"/>
                </a:solidFill>
                <a:latin typeface="Amatic SC"/>
                <a:ea typeface="Amatic SC"/>
              </a:rPr>
              <a:t>Hack Elite</a:t>
            </a:r>
            <a:br/>
            <a:r>
              <a:rPr b="1" lang="en" sz="8000" spc="-1" strike="noStrike">
                <a:solidFill>
                  <a:srgbClr val="212121"/>
                </a:solidFill>
                <a:latin typeface="Amatic SC"/>
                <a:ea typeface="Amatic SC"/>
              </a:rPr>
              <a:t>SIZE &amp; FIT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311760" y="3890520"/>
            <a:ext cx="8520120" cy="70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1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Saumya Mishra</a:t>
            </a:r>
            <a:endParaRPr b="0" lang="en-IN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1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Kuhu Pyasi</a:t>
            </a:r>
            <a:endParaRPr b="0" lang="en-IN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1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Sanskriti Agrawal</a:t>
            </a: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200;p22" descr=""/>
          <p:cNvPicPr/>
          <p:nvPr/>
        </p:nvPicPr>
        <p:blipFill>
          <a:blip r:embed="rId2"/>
          <a:srcRect l="0" t="0" r="0" b="8234"/>
          <a:stretch/>
        </p:blipFill>
        <p:spPr>
          <a:xfrm>
            <a:off x="2185560" y="152280"/>
            <a:ext cx="1706040" cy="200844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201;p22" descr=""/>
          <p:cNvPicPr/>
          <p:nvPr/>
        </p:nvPicPr>
        <p:blipFill>
          <a:blip r:embed="rId3"/>
          <a:srcRect l="1965" t="-3535" r="-1965" b="9607"/>
          <a:stretch/>
        </p:blipFill>
        <p:spPr>
          <a:xfrm>
            <a:off x="4163760" y="90720"/>
            <a:ext cx="1706040" cy="213228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202;p22" descr=""/>
          <p:cNvPicPr/>
          <p:nvPr/>
        </p:nvPicPr>
        <p:blipFill>
          <a:blip r:embed="rId4"/>
          <a:srcRect l="0" t="0" r="0" b="14190"/>
          <a:stretch/>
        </p:blipFill>
        <p:spPr>
          <a:xfrm>
            <a:off x="6854040" y="1505520"/>
            <a:ext cx="1706040" cy="2132280"/>
          </a:xfrm>
          <a:prstGeom prst="rect">
            <a:avLst/>
          </a:prstGeom>
          <a:ln>
            <a:noFill/>
          </a:ln>
        </p:spPr>
      </p:pic>
      <p:pic>
        <p:nvPicPr>
          <p:cNvPr id="346" name="Google Shape;203;p22" descr=""/>
          <p:cNvPicPr/>
          <p:nvPr/>
        </p:nvPicPr>
        <p:blipFill>
          <a:blip r:embed="rId5"/>
          <a:stretch/>
        </p:blipFill>
        <p:spPr>
          <a:xfrm>
            <a:off x="152280" y="2313720"/>
            <a:ext cx="1815120" cy="2233440"/>
          </a:xfrm>
          <a:prstGeom prst="rect">
            <a:avLst/>
          </a:prstGeom>
          <a:ln>
            <a:noFill/>
          </a:ln>
        </p:spPr>
      </p:pic>
      <p:pic>
        <p:nvPicPr>
          <p:cNvPr id="347" name="Google Shape;204;p22" descr=""/>
          <p:cNvPicPr/>
          <p:nvPr/>
        </p:nvPicPr>
        <p:blipFill>
          <a:blip r:embed="rId6"/>
          <a:stretch/>
        </p:blipFill>
        <p:spPr>
          <a:xfrm>
            <a:off x="2120400" y="2313720"/>
            <a:ext cx="1733040" cy="2409480"/>
          </a:xfrm>
          <a:prstGeom prst="rect">
            <a:avLst/>
          </a:prstGeom>
          <a:ln>
            <a:noFill/>
          </a:ln>
        </p:spPr>
      </p:pic>
      <p:pic>
        <p:nvPicPr>
          <p:cNvPr id="348" name="Google Shape;205;p22" descr=""/>
          <p:cNvPicPr/>
          <p:nvPr/>
        </p:nvPicPr>
        <p:blipFill>
          <a:blip r:embed="rId7"/>
          <a:srcRect l="0" t="11819" r="0" b="0"/>
          <a:stretch/>
        </p:blipFill>
        <p:spPr>
          <a:xfrm>
            <a:off x="4006080" y="2468520"/>
            <a:ext cx="1815120" cy="2233440"/>
          </a:xfrm>
          <a:prstGeom prst="rect">
            <a:avLst/>
          </a:prstGeom>
          <a:ln>
            <a:noFill/>
          </a:ln>
        </p:spPr>
      </p:pic>
      <p:pic>
        <p:nvPicPr>
          <p:cNvPr id="349" name="Google Shape;206;p22" descr=""/>
          <p:cNvPicPr/>
          <p:nvPr/>
        </p:nvPicPr>
        <p:blipFill>
          <a:blip r:embed="rId8"/>
          <a:stretch/>
        </p:blipFill>
        <p:spPr>
          <a:xfrm>
            <a:off x="256680" y="152280"/>
            <a:ext cx="1606680" cy="200844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 flipH="1" rot="10800000">
            <a:off x="1807920" y="136908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"/>
          <p:cNvSpPr/>
          <p:nvPr/>
        </p:nvSpPr>
        <p:spPr>
          <a:xfrm flipH="1" rot="10800000">
            <a:off x="3732120" y="136908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"/>
          <p:cNvSpPr/>
          <p:nvPr/>
        </p:nvSpPr>
        <p:spPr>
          <a:xfrm flipH="1" rot="10800000">
            <a:off x="1807920" y="363816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"/>
          <p:cNvSpPr/>
          <p:nvPr/>
        </p:nvSpPr>
        <p:spPr>
          <a:xfrm flipH="1" rot="10800000">
            <a:off x="3628440" y="363816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5"/>
          <p:cNvSpPr/>
          <p:nvPr/>
        </p:nvSpPr>
        <p:spPr>
          <a:xfrm>
            <a:off x="5821560" y="1269720"/>
            <a:ext cx="69876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6"/>
          <p:cNvSpPr/>
          <p:nvPr/>
        </p:nvSpPr>
        <p:spPr>
          <a:xfrm>
            <a:off x="5821560" y="3638880"/>
            <a:ext cx="69876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7"/>
          <p:cNvSpPr/>
          <p:nvPr/>
        </p:nvSpPr>
        <p:spPr>
          <a:xfrm flipH="1">
            <a:off x="6513840" y="1273680"/>
            <a:ext cx="6120" cy="114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8"/>
          <p:cNvSpPr/>
          <p:nvPr/>
        </p:nvSpPr>
        <p:spPr>
          <a:xfrm>
            <a:off x="6514200" y="2705040"/>
            <a:ext cx="360" cy="90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9"/>
          <p:cNvSpPr/>
          <p:nvPr/>
        </p:nvSpPr>
        <p:spPr>
          <a:xfrm>
            <a:off x="6553800" y="2414160"/>
            <a:ext cx="26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0"/>
          <p:cNvSpPr/>
          <p:nvPr/>
        </p:nvSpPr>
        <p:spPr>
          <a:xfrm>
            <a:off x="6553800" y="2705040"/>
            <a:ext cx="26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221;p23" descr=""/>
          <p:cNvPicPr/>
          <p:nvPr/>
        </p:nvPicPr>
        <p:blipFill>
          <a:blip r:embed="rId1">
            <a:alphaModFix amt="29000"/>
          </a:blip>
          <a:srcRect l="0" t="0" r="0" b="8884"/>
          <a:stretch/>
        </p:blipFill>
        <p:spPr>
          <a:xfrm>
            <a:off x="800640" y="0"/>
            <a:ext cx="7326720" cy="5142960"/>
          </a:xfrm>
          <a:prstGeom prst="rect">
            <a:avLst/>
          </a:prstGeom>
          <a:ln>
            <a:noFill/>
          </a:ln>
        </p:spPr>
      </p:pic>
      <p:sp>
        <p:nvSpPr>
          <p:cNvPr id="361" name="TextShape 1"/>
          <p:cNvSpPr txBox="1"/>
          <p:nvPr/>
        </p:nvSpPr>
        <p:spPr>
          <a:xfrm>
            <a:off x="490320" y="526320"/>
            <a:ext cx="56185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0000"/>
                </a:solidFill>
                <a:latin typeface="Amatic SC"/>
                <a:ea typeface="Amatic SC"/>
              </a:rPr>
              <a:t>LEt’s have some more diverse examples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227;p24" descr=""/>
          <p:cNvPicPr/>
          <p:nvPr/>
        </p:nvPicPr>
        <p:blipFill>
          <a:blip r:embed="rId2"/>
          <a:stretch/>
        </p:blipFill>
        <p:spPr>
          <a:xfrm>
            <a:off x="78120" y="152280"/>
            <a:ext cx="1642320" cy="196632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228;p24" descr=""/>
          <p:cNvPicPr/>
          <p:nvPr/>
        </p:nvPicPr>
        <p:blipFill>
          <a:blip r:embed="rId3"/>
          <a:stretch/>
        </p:blipFill>
        <p:spPr>
          <a:xfrm>
            <a:off x="2614320" y="152280"/>
            <a:ext cx="1642320" cy="1966320"/>
          </a:xfrm>
          <a:prstGeom prst="rect">
            <a:avLst/>
          </a:prstGeom>
          <a:ln>
            <a:noFill/>
          </a:ln>
        </p:spPr>
      </p:pic>
      <p:pic>
        <p:nvPicPr>
          <p:cNvPr id="364" name="Google Shape;229;p24" descr=""/>
          <p:cNvPicPr/>
          <p:nvPr/>
        </p:nvPicPr>
        <p:blipFill>
          <a:blip r:embed="rId4"/>
          <a:stretch/>
        </p:blipFill>
        <p:spPr>
          <a:xfrm>
            <a:off x="4873320" y="152280"/>
            <a:ext cx="1642320" cy="196632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230;p24" descr=""/>
          <p:cNvPicPr/>
          <p:nvPr/>
        </p:nvPicPr>
        <p:blipFill>
          <a:blip r:embed="rId5"/>
          <a:stretch/>
        </p:blipFill>
        <p:spPr>
          <a:xfrm>
            <a:off x="7346880" y="152280"/>
            <a:ext cx="1642320" cy="1966320"/>
          </a:xfrm>
          <a:prstGeom prst="rect">
            <a:avLst/>
          </a:prstGeom>
          <a:ln>
            <a:noFill/>
          </a:ln>
        </p:spPr>
      </p:pic>
      <p:pic>
        <p:nvPicPr>
          <p:cNvPr id="366" name="Google Shape;231;p24" descr=""/>
          <p:cNvPicPr/>
          <p:nvPr/>
        </p:nvPicPr>
        <p:blipFill>
          <a:blip r:embed="rId6"/>
          <a:stretch/>
        </p:blipFill>
        <p:spPr>
          <a:xfrm>
            <a:off x="2714040" y="2826360"/>
            <a:ext cx="1642320" cy="1966320"/>
          </a:xfrm>
          <a:prstGeom prst="rect">
            <a:avLst/>
          </a:prstGeom>
          <a:ln>
            <a:noFill/>
          </a:ln>
        </p:spPr>
      </p:pic>
      <p:pic>
        <p:nvPicPr>
          <p:cNvPr id="367" name="Google Shape;232;p24" descr=""/>
          <p:cNvPicPr/>
          <p:nvPr/>
        </p:nvPicPr>
        <p:blipFill>
          <a:blip r:embed="rId7"/>
          <a:srcRect l="0" t="0" r="0" b="12302"/>
          <a:stretch/>
        </p:blipFill>
        <p:spPr>
          <a:xfrm>
            <a:off x="7346880" y="2754360"/>
            <a:ext cx="1642320" cy="1966320"/>
          </a:xfrm>
          <a:prstGeom prst="rect">
            <a:avLst/>
          </a:prstGeom>
          <a:ln>
            <a:noFill/>
          </a:ln>
        </p:spPr>
      </p:pic>
      <p:pic>
        <p:nvPicPr>
          <p:cNvPr id="368" name="Google Shape;233;p24" descr=""/>
          <p:cNvPicPr/>
          <p:nvPr/>
        </p:nvPicPr>
        <p:blipFill>
          <a:blip r:embed="rId8"/>
          <a:stretch/>
        </p:blipFill>
        <p:spPr>
          <a:xfrm>
            <a:off x="281880" y="2826360"/>
            <a:ext cx="1446480" cy="1966320"/>
          </a:xfrm>
          <a:prstGeom prst="rect">
            <a:avLst/>
          </a:prstGeom>
          <a:ln>
            <a:noFill/>
          </a:ln>
        </p:spPr>
      </p:pic>
      <p:pic>
        <p:nvPicPr>
          <p:cNvPr id="369" name="Google Shape;234;p24" descr=""/>
          <p:cNvPicPr/>
          <p:nvPr/>
        </p:nvPicPr>
        <p:blipFill>
          <a:blip r:embed="rId9"/>
          <a:srcRect l="0" t="0" r="0" b="11215"/>
          <a:stretch/>
        </p:blipFill>
        <p:spPr>
          <a:xfrm>
            <a:off x="4939560" y="2826360"/>
            <a:ext cx="1648800" cy="1904760"/>
          </a:xfrm>
          <a:prstGeom prst="rect">
            <a:avLst/>
          </a:prstGeom>
          <a:ln>
            <a:noFill/>
          </a:ln>
        </p:spPr>
      </p:pic>
      <p:sp>
        <p:nvSpPr>
          <p:cNvPr id="370" name="CustomShape 1"/>
          <p:cNvSpPr/>
          <p:nvPr/>
        </p:nvSpPr>
        <p:spPr>
          <a:xfrm flipH="1" rot="10800000">
            <a:off x="1824480" y="1133640"/>
            <a:ext cx="6850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"/>
          <p:cNvSpPr/>
          <p:nvPr/>
        </p:nvSpPr>
        <p:spPr>
          <a:xfrm flipH="1" rot="10800000">
            <a:off x="6588360" y="1133640"/>
            <a:ext cx="6850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"/>
          <p:cNvSpPr/>
          <p:nvPr/>
        </p:nvSpPr>
        <p:spPr>
          <a:xfrm flipH="1" rot="10800000">
            <a:off x="1824480" y="3856320"/>
            <a:ext cx="6850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"/>
          <p:cNvSpPr/>
          <p:nvPr/>
        </p:nvSpPr>
        <p:spPr>
          <a:xfrm flipH="1" rot="10800000">
            <a:off x="6624720" y="3766320"/>
            <a:ext cx="6850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"/>
          <p:cNvSpPr/>
          <p:nvPr/>
        </p:nvSpPr>
        <p:spPr>
          <a:xfrm>
            <a:off x="291240" y="2365560"/>
            <a:ext cx="38088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0000"/>
                </a:solidFill>
                <a:highlight>
                  <a:srgbClr val="93c47d"/>
                </a:highlight>
                <a:uFillTx/>
                <a:latin typeface="Source Code Pro"/>
                <a:ea typeface="Source Code Pro"/>
              </a:rPr>
              <a:t>Myntra customer review images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244;p25" descr=""/>
          <p:cNvPicPr/>
          <p:nvPr/>
        </p:nvPicPr>
        <p:blipFill>
          <a:blip r:embed="rId2"/>
          <a:stretch/>
        </p:blipFill>
        <p:spPr>
          <a:xfrm>
            <a:off x="7216920" y="152280"/>
            <a:ext cx="1722960" cy="204084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245;p25" descr=""/>
          <p:cNvPicPr/>
          <p:nvPr/>
        </p:nvPicPr>
        <p:blipFill>
          <a:blip r:embed="rId3"/>
          <a:stretch/>
        </p:blipFill>
        <p:spPr>
          <a:xfrm>
            <a:off x="2769120" y="152280"/>
            <a:ext cx="1722960" cy="2040840"/>
          </a:xfrm>
          <a:prstGeom prst="rect">
            <a:avLst/>
          </a:prstGeom>
          <a:ln>
            <a:noFill/>
          </a:ln>
        </p:spPr>
      </p:pic>
      <p:pic>
        <p:nvPicPr>
          <p:cNvPr id="377" name="Google Shape;246;p25" descr=""/>
          <p:cNvPicPr/>
          <p:nvPr/>
        </p:nvPicPr>
        <p:blipFill>
          <a:blip r:embed="rId4"/>
          <a:stretch/>
        </p:blipFill>
        <p:spPr>
          <a:xfrm>
            <a:off x="4813560" y="152280"/>
            <a:ext cx="1722960" cy="204084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247;p25" descr=""/>
          <p:cNvPicPr/>
          <p:nvPr/>
        </p:nvPicPr>
        <p:blipFill>
          <a:blip r:embed="rId5"/>
          <a:stretch/>
        </p:blipFill>
        <p:spPr>
          <a:xfrm>
            <a:off x="152280" y="152280"/>
            <a:ext cx="1722960" cy="204084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248;p25" descr=""/>
          <p:cNvPicPr/>
          <p:nvPr/>
        </p:nvPicPr>
        <p:blipFill>
          <a:blip r:embed="rId6"/>
          <a:stretch/>
        </p:blipFill>
        <p:spPr>
          <a:xfrm>
            <a:off x="2563200" y="2768040"/>
            <a:ext cx="1673640" cy="219960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249;p25" descr=""/>
          <p:cNvPicPr/>
          <p:nvPr/>
        </p:nvPicPr>
        <p:blipFill>
          <a:blip r:embed="rId7"/>
          <a:srcRect l="0" t="0" r="0" b="9692"/>
          <a:stretch/>
        </p:blipFill>
        <p:spPr>
          <a:xfrm>
            <a:off x="7113600" y="2768040"/>
            <a:ext cx="1930320" cy="219960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250;p25" descr=""/>
          <p:cNvPicPr/>
          <p:nvPr/>
        </p:nvPicPr>
        <p:blipFill>
          <a:blip r:embed="rId8"/>
          <a:stretch/>
        </p:blipFill>
        <p:spPr>
          <a:xfrm>
            <a:off x="333360" y="2743560"/>
            <a:ext cx="1469160" cy="224856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251;p25" descr=""/>
          <p:cNvPicPr/>
          <p:nvPr/>
        </p:nvPicPr>
        <p:blipFill>
          <a:blip r:embed="rId9"/>
          <a:srcRect l="0" t="1925" r="0" b="6161"/>
          <a:stretch/>
        </p:blipFill>
        <p:spPr>
          <a:xfrm>
            <a:off x="4838400" y="2775600"/>
            <a:ext cx="1673640" cy="2184120"/>
          </a:xfrm>
          <a:prstGeom prst="rect">
            <a:avLst/>
          </a:prstGeom>
          <a:ln>
            <a:noFill/>
          </a:ln>
        </p:spPr>
      </p:pic>
      <p:sp>
        <p:nvSpPr>
          <p:cNvPr id="383" name="CustomShape 1"/>
          <p:cNvSpPr/>
          <p:nvPr/>
        </p:nvSpPr>
        <p:spPr>
          <a:xfrm>
            <a:off x="2094120" y="115236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"/>
          <p:cNvSpPr/>
          <p:nvPr/>
        </p:nvSpPr>
        <p:spPr>
          <a:xfrm>
            <a:off x="6625800" y="115236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"/>
          <p:cNvSpPr/>
          <p:nvPr/>
        </p:nvSpPr>
        <p:spPr>
          <a:xfrm>
            <a:off x="2002680" y="374796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"/>
          <p:cNvSpPr/>
          <p:nvPr/>
        </p:nvSpPr>
        <p:spPr>
          <a:xfrm>
            <a:off x="6568920" y="386532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5"/>
          <p:cNvSpPr/>
          <p:nvPr/>
        </p:nvSpPr>
        <p:spPr>
          <a:xfrm>
            <a:off x="291240" y="2365560"/>
            <a:ext cx="38088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0000"/>
                </a:solidFill>
                <a:highlight>
                  <a:srgbClr val="f1c232"/>
                </a:highlight>
                <a:uFillTx/>
                <a:latin typeface="Source Code Pro"/>
                <a:ea typeface="Source Code Pro"/>
              </a:rPr>
              <a:t>Myntra customer review images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261;p26" descr=""/>
          <p:cNvPicPr/>
          <p:nvPr/>
        </p:nvPicPr>
        <p:blipFill>
          <a:blip r:embed="rId2"/>
          <a:stretch/>
        </p:blipFill>
        <p:spPr>
          <a:xfrm>
            <a:off x="165600" y="460800"/>
            <a:ext cx="1314000" cy="2062080"/>
          </a:xfrm>
          <a:prstGeom prst="rect">
            <a:avLst/>
          </a:prstGeom>
          <a:ln>
            <a:noFill/>
          </a:ln>
        </p:spPr>
      </p:pic>
      <p:pic>
        <p:nvPicPr>
          <p:cNvPr id="389" name="Google Shape;262;p26" descr=""/>
          <p:cNvPicPr/>
          <p:nvPr/>
        </p:nvPicPr>
        <p:blipFill>
          <a:blip r:embed="rId3"/>
          <a:stretch/>
        </p:blipFill>
        <p:spPr>
          <a:xfrm>
            <a:off x="2347920" y="434520"/>
            <a:ext cx="1679040" cy="213336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263;p26" descr=""/>
          <p:cNvPicPr/>
          <p:nvPr/>
        </p:nvPicPr>
        <p:blipFill>
          <a:blip r:embed="rId4"/>
          <a:stretch/>
        </p:blipFill>
        <p:spPr>
          <a:xfrm>
            <a:off x="7010640" y="435600"/>
            <a:ext cx="1589400" cy="211248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264;p26" descr=""/>
          <p:cNvPicPr/>
          <p:nvPr/>
        </p:nvPicPr>
        <p:blipFill>
          <a:blip r:embed="rId5"/>
          <a:stretch/>
        </p:blipFill>
        <p:spPr>
          <a:xfrm>
            <a:off x="4826520" y="460800"/>
            <a:ext cx="1467000" cy="206244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265;p26" descr=""/>
          <p:cNvPicPr/>
          <p:nvPr/>
        </p:nvPicPr>
        <p:blipFill>
          <a:blip r:embed="rId6"/>
          <a:srcRect l="16408" t="0" r="19749" b="23524"/>
          <a:stretch/>
        </p:blipFill>
        <p:spPr>
          <a:xfrm>
            <a:off x="2244240" y="3101400"/>
            <a:ext cx="1467000" cy="161532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266;p26" descr=""/>
          <p:cNvPicPr/>
          <p:nvPr/>
        </p:nvPicPr>
        <p:blipFill>
          <a:blip r:embed="rId7"/>
          <a:srcRect l="0" t="0" r="0" b="26683"/>
          <a:stretch/>
        </p:blipFill>
        <p:spPr>
          <a:xfrm>
            <a:off x="165600" y="3134880"/>
            <a:ext cx="1314000" cy="1548720"/>
          </a:xfrm>
          <a:prstGeom prst="rect">
            <a:avLst/>
          </a:prstGeom>
          <a:ln>
            <a:noFill/>
          </a:ln>
        </p:spPr>
      </p:pic>
      <p:pic>
        <p:nvPicPr>
          <p:cNvPr id="394" name="Google Shape;267;p26" descr=""/>
          <p:cNvPicPr/>
          <p:nvPr/>
        </p:nvPicPr>
        <p:blipFill>
          <a:blip r:embed="rId8"/>
          <a:srcRect l="0" t="10250" r="0" b="32318"/>
          <a:stretch/>
        </p:blipFill>
        <p:spPr>
          <a:xfrm>
            <a:off x="7010640" y="3027240"/>
            <a:ext cx="1756080" cy="1441800"/>
          </a:xfrm>
          <a:prstGeom prst="rect">
            <a:avLst/>
          </a:prstGeom>
          <a:ln>
            <a:noFill/>
          </a:ln>
        </p:spPr>
      </p:pic>
      <p:pic>
        <p:nvPicPr>
          <p:cNvPr id="395" name="Google Shape;268;p26" descr=""/>
          <p:cNvPicPr/>
          <p:nvPr/>
        </p:nvPicPr>
        <p:blipFill>
          <a:blip r:embed="rId9"/>
          <a:srcRect l="0" t="0" r="0" b="37154"/>
          <a:stretch/>
        </p:blipFill>
        <p:spPr>
          <a:xfrm>
            <a:off x="4681800" y="3052080"/>
            <a:ext cx="1756080" cy="144180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1668600" y="129204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6408720" y="129204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3"/>
          <p:cNvSpPr/>
          <p:nvPr/>
        </p:nvSpPr>
        <p:spPr>
          <a:xfrm>
            <a:off x="165600" y="60840"/>
            <a:ext cx="2243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0000"/>
                </a:solidFill>
                <a:highlight>
                  <a:srgbClr val="00fdc8"/>
                </a:highlight>
                <a:uFillTx/>
                <a:latin typeface="Source Code Pro"/>
                <a:ea typeface="Source Code Pro"/>
              </a:rPr>
              <a:t>Dim light Photo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0" y="2567880"/>
            <a:ext cx="2243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0000"/>
                </a:solidFill>
                <a:highlight>
                  <a:srgbClr val="00fdc8"/>
                </a:highlight>
                <a:uFillTx/>
                <a:latin typeface="Source Code Pro"/>
                <a:ea typeface="Source Code Pro"/>
              </a:rPr>
              <a:t>Distorted Photo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0" name="CustomShape 5"/>
          <p:cNvSpPr/>
          <p:nvPr/>
        </p:nvSpPr>
        <p:spPr>
          <a:xfrm>
            <a:off x="4651920" y="2587680"/>
            <a:ext cx="27234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0000"/>
                </a:solidFill>
                <a:highlight>
                  <a:srgbClr val="00fdc8"/>
                </a:highlight>
                <a:uFillTx/>
                <a:latin typeface="Source Code Pro"/>
                <a:ea typeface="Source Code Pro"/>
              </a:rPr>
              <a:t>Different Pose Photo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>
            <a:off x="1595160" y="399924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7"/>
          <p:cNvSpPr/>
          <p:nvPr/>
        </p:nvSpPr>
        <p:spPr>
          <a:xfrm>
            <a:off x="6480720" y="374580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106920" y="498240"/>
            <a:ext cx="56185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212121"/>
                </a:solidFill>
                <a:latin typeface="Amatic SC"/>
                <a:ea typeface="Amatic SC"/>
              </a:rPr>
              <a:t>Let’s try it on ourselves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Google Shape;281;p27" descr=""/>
          <p:cNvPicPr/>
          <p:nvPr/>
        </p:nvPicPr>
        <p:blipFill>
          <a:blip r:embed="rId1">
            <a:alphaModFix amt="47000"/>
          </a:blip>
          <a:srcRect l="0" t="0" r="0" b="-1205"/>
          <a:stretch/>
        </p:blipFill>
        <p:spPr>
          <a:xfrm>
            <a:off x="5725440" y="2520"/>
            <a:ext cx="34250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286;p28" descr=""/>
          <p:cNvPicPr/>
          <p:nvPr/>
        </p:nvPicPr>
        <p:blipFill>
          <a:blip r:embed="rId1"/>
          <a:stretch/>
        </p:blipFill>
        <p:spPr>
          <a:xfrm>
            <a:off x="424080" y="1184040"/>
            <a:ext cx="1678680" cy="214632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287;p28" descr=""/>
          <p:cNvPicPr/>
          <p:nvPr/>
        </p:nvPicPr>
        <p:blipFill>
          <a:blip r:embed="rId2"/>
          <a:stretch/>
        </p:blipFill>
        <p:spPr>
          <a:xfrm>
            <a:off x="2660040" y="1184040"/>
            <a:ext cx="1578240" cy="2146320"/>
          </a:xfrm>
          <a:prstGeom prst="rect">
            <a:avLst/>
          </a:prstGeom>
          <a:ln>
            <a:noFill/>
          </a:ln>
        </p:spPr>
      </p:pic>
      <p:pic>
        <p:nvPicPr>
          <p:cNvPr id="407" name="Google Shape;288;p28" descr=""/>
          <p:cNvPicPr/>
          <p:nvPr/>
        </p:nvPicPr>
        <p:blipFill>
          <a:blip r:embed="rId3"/>
          <a:stretch/>
        </p:blipFill>
        <p:spPr>
          <a:xfrm>
            <a:off x="5113800" y="1120680"/>
            <a:ext cx="1397520" cy="2273040"/>
          </a:xfrm>
          <a:prstGeom prst="rect">
            <a:avLst/>
          </a:prstGeom>
          <a:ln>
            <a:noFill/>
          </a:ln>
        </p:spPr>
      </p:pic>
      <p:pic>
        <p:nvPicPr>
          <p:cNvPr id="408" name="Google Shape;289;p28" descr=""/>
          <p:cNvPicPr/>
          <p:nvPr/>
        </p:nvPicPr>
        <p:blipFill>
          <a:blip r:embed="rId4"/>
          <a:srcRect l="9856" t="0" r="8825" b="0"/>
          <a:stretch/>
        </p:blipFill>
        <p:spPr>
          <a:xfrm>
            <a:off x="7066080" y="1104120"/>
            <a:ext cx="1578240" cy="2306160"/>
          </a:xfrm>
          <a:prstGeom prst="rect">
            <a:avLst/>
          </a:prstGeom>
          <a:ln>
            <a:noFill/>
          </a:ln>
        </p:spPr>
      </p:pic>
      <p:sp>
        <p:nvSpPr>
          <p:cNvPr id="409" name="CustomShape 1"/>
          <p:cNvSpPr/>
          <p:nvPr/>
        </p:nvSpPr>
        <p:spPr>
          <a:xfrm>
            <a:off x="2103480" y="2257200"/>
            <a:ext cx="55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"/>
          <p:cNvSpPr/>
          <p:nvPr/>
        </p:nvSpPr>
        <p:spPr>
          <a:xfrm>
            <a:off x="6511680" y="2257200"/>
            <a:ext cx="556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296;p29" descr=""/>
          <p:cNvPicPr/>
          <p:nvPr/>
        </p:nvPicPr>
        <p:blipFill>
          <a:blip r:embed="rId2"/>
          <a:stretch/>
        </p:blipFill>
        <p:spPr>
          <a:xfrm>
            <a:off x="2542320" y="729000"/>
            <a:ext cx="1581840" cy="2088000"/>
          </a:xfrm>
          <a:prstGeom prst="rect">
            <a:avLst/>
          </a:prstGeom>
          <a:ln>
            <a:noFill/>
          </a:ln>
        </p:spPr>
      </p:pic>
      <p:pic>
        <p:nvPicPr>
          <p:cNvPr id="412" name="Google Shape;297;p29" descr=""/>
          <p:cNvPicPr/>
          <p:nvPr/>
        </p:nvPicPr>
        <p:blipFill>
          <a:blip r:embed="rId3"/>
          <a:stretch/>
        </p:blipFill>
        <p:spPr>
          <a:xfrm>
            <a:off x="469440" y="771120"/>
            <a:ext cx="1417680" cy="2035440"/>
          </a:xfrm>
          <a:prstGeom prst="rect">
            <a:avLst/>
          </a:prstGeom>
          <a:ln>
            <a:noFill/>
          </a:ln>
        </p:spPr>
      </p:pic>
      <p:pic>
        <p:nvPicPr>
          <p:cNvPr id="413" name="Google Shape;298;p29" descr=""/>
          <p:cNvPicPr/>
          <p:nvPr/>
        </p:nvPicPr>
        <p:blipFill>
          <a:blip r:embed="rId4"/>
          <a:stretch/>
        </p:blipFill>
        <p:spPr>
          <a:xfrm>
            <a:off x="2458440" y="2952000"/>
            <a:ext cx="1625400" cy="2035440"/>
          </a:xfrm>
          <a:prstGeom prst="rect">
            <a:avLst/>
          </a:prstGeom>
          <a:ln>
            <a:noFill/>
          </a:ln>
        </p:spPr>
      </p:pic>
      <p:pic>
        <p:nvPicPr>
          <p:cNvPr id="414" name="Google Shape;299;p29" descr=""/>
          <p:cNvPicPr/>
          <p:nvPr/>
        </p:nvPicPr>
        <p:blipFill>
          <a:blip r:embed="rId5"/>
          <a:stretch/>
        </p:blipFill>
        <p:spPr>
          <a:xfrm>
            <a:off x="392760" y="3069720"/>
            <a:ext cx="1494360" cy="192600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392760" y="194040"/>
            <a:ext cx="3156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0000"/>
                </a:solidFill>
                <a:highlight>
                  <a:srgbClr val="00fdc8"/>
                </a:highlight>
                <a:uFillTx/>
                <a:latin typeface="Source Code Pro"/>
                <a:ea typeface="Source Code Pro"/>
              </a:rPr>
              <a:t>Limitation and Future Scope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521640" y="3251160"/>
            <a:ext cx="29959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"/>
          <p:cNvSpPr/>
          <p:nvPr/>
        </p:nvSpPr>
        <p:spPr>
          <a:xfrm>
            <a:off x="1929240" y="388692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"/>
          <p:cNvSpPr/>
          <p:nvPr/>
        </p:nvSpPr>
        <p:spPr>
          <a:xfrm>
            <a:off x="1929240" y="166752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Google Shape;304;p29" descr=""/>
          <p:cNvPicPr/>
          <p:nvPr/>
        </p:nvPicPr>
        <p:blipFill>
          <a:blip r:embed="rId6"/>
          <a:stretch/>
        </p:blipFill>
        <p:spPr>
          <a:xfrm>
            <a:off x="5152680" y="2987640"/>
            <a:ext cx="1581840" cy="1964520"/>
          </a:xfrm>
          <a:prstGeom prst="rect">
            <a:avLst/>
          </a:prstGeom>
          <a:ln>
            <a:noFill/>
          </a:ln>
        </p:spPr>
      </p:pic>
      <p:pic>
        <p:nvPicPr>
          <p:cNvPr id="420" name="Google Shape;305;p29" descr=""/>
          <p:cNvPicPr/>
          <p:nvPr/>
        </p:nvPicPr>
        <p:blipFill>
          <a:blip r:embed="rId7"/>
          <a:stretch/>
        </p:blipFill>
        <p:spPr>
          <a:xfrm>
            <a:off x="7369920" y="2952000"/>
            <a:ext cx="1581840" cy="1964520"/>
          </a:xfrm>
          <a:prstGeom prst="rect">
            <a:avLst/>
          </a:prstGeom>
          <a:ln>
            <a:noFill/>
          </a:ln>
        </p:spPr>
      </p:pic>
      <p:pic>
        <p:nvPicPr>
          <p:cNvPr id="421" name="Google Shape;306;p29" descr=""/>
          <p:cNvPicPr/>
          <p:nvPr/>
        </p:nvPicPr>
        <p:blipFill>
          <a:blip r:embed="rId8"/>
          <a:stretch/>
        </p:blipFill>
        <p:spPr>
          <a:xfrm>
            <a:off x="5152680" y="625680"/>
            <a:ext cx="1494360" cy="2088000"/>
          </a:xfrm>
          <a:prstGeom prst="rect">
            <a:avLst/>
          </a:prstGeom>
          <a:ln>
            <a:noFill/>
          </a:ln>
        </p:spPr>
      </p:pic>
      <p:pic>
        <p:nvPicPr>
          <p:cNvPr id="422" name="Google Shape;307;p29" descr=""/>
          <p:cNvPicPr/>
          <p:nvPr/>
        </p:nvPicPr>
        <p:blipFill>
          <a:blip r:embed="rId9"/>
          <a:stretch/>
        </p:blipFill>
        <p:spPr>
          <a:xfrm>
            <a:off x="7159320" y="625680"/>
            <a:ext cx="1662480" cy="2088000"/>
          </a:xfrm>
          <a:prstGeom prst="rect">
            <a:avLst/>
          </a:prstGeom>
          <a:ln>
            <a:noFill/>
          </a:ln>
        </p:spPr>
      </p:pic>
      <p:sp>
        <p:nvSpPr>
          <p:cNvPr id="423" name="CustomShape 5"/>
          <p:cNvSpPr/>
          <p:nvPr/>
        </p:nvSpPr>
        <p:spPr>
          <a:xfrm>
            <a:off x="6671880" y="177084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6"/>
          <p:cNvSpPr/>
          <p:nvPr/>
        </p:nvSpPr>
        <p:spPr>
          <a:xfrm>
            <a:off x="6829920" y="3886920"/>
            <a:ext cx="487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877640" y="297000"/>
            <a:ext cx="3981600" cy="628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212121"/>
                </a:solidFill>
                <a:highlight>
                  <a:srgbClr val="00fdc8"/>
                </a:highlight>
                <a:latin typeface="Amatic SC"/>
                <a:ea typeface="Amatic SC"/>
              </a:rPr>
              <a:t>Improvements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4877640" y="1275480"/>
            <a:ext cx="3981600" cy="103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Adding Camera in the project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User can upload image using camera.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4877640" y="2503440"/>
            <a:ext cx="3981600" cy="103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Improving User Interface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To give the better user experience we will be improving our UI.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Shape 4"/>
          <p:cNvSpPr txBox="1"/>
          <p:nvPr/>
        </p:nvSpPr>
        <p:spPr>
          <a:xfrm>
            <a:off x="4877640" y="3731400"/>
            <a:ext cx="3981600" cy="103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Working with more poses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Working with more range of images.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Google Shape;318;p30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4572360" cy="4660920"/>
          </a:xfrm>
          <a:prstGeom prst="rect">
            <a:avLst/>
          </a:prstGeom>
          <a:ln>
            <a:noFill/>
          </a:ln>
        </p:spPr>
      </p:pic>
      <p:pic>
        <p:nvPicPr>
          <p:cNvPr id="430" name="Google Shape;319;p30" descr=""/>
          <p:cNvPicPr/>
          <p:nvPr/>
        </p:nvPicPr>
        <p:blipFill>
          <a:blip r:embed="rId2"/>
          <a:stretch/>
        </p:blipFill>
        <p:spPr>
          <a:xfrm>
            <a:off x="152280" y="116640"/>
            <a:ext cx="4572360" cy="4909680"/>
          </a:xfrm>
          <a:prstGeom prst="rect">
            <a:avLst/>
          </a:prstGeom>
          <a:ln>
            <a:noFill/>
          </a:ln>
        </p:spPr>
      </p:pic>
      <p:sp>
        <p:nvSpPr>
          <p:cNvPr id="431" name="CustomShape 5"/>
          <p:cNvSpPr/>
          <p:nvPr/>
        </p:nvSpPr>
        <p:spPr>
          <a:xfrm>
            <a:off x="4877640" y="1898640"/>
            <a:ext cx="3981600" cy="73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TextShape 6"/>
          <p:cNvSpPr txBox="1"/>
          <p:nvPr/>
        </p:nvSpPr>
        <p:spPr>
          <a:xfrm>
            <a:off x="4877640" y="1898640"/>
            <a:ext cx="3981600" cy="628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212121"/>
                </a:solidFill>
                <a:highlight>
                  <a:srgbClr val="00fdc8"/>
                </a:highlight>
                <a:latin typeface="Amatic SC"/>
                <a:ea typeface="Amatic SC"/>
              </a:rPr>
              <a:t>Future scope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1650240" y="76680"/>
            <a:ext cx="5618520" cy="238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000000"/>
                </a:solidFill>
                <a:latin typeface="Amatic SC"/>
                <a:ea typeface="Amatic SC"/>
              </a:rPr>
              <a:t>THANK YOU !!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Google Shape;327;p31" descr=""/>
          <p:cNvPicPr/>
          <p:nvPr/>
        </p:nvPicPr>
        <p:blipFill>
          <a:blip r:embed="rId1"/>
          <a:stretch/>
        </p:blipFill>
        <p:spPr>
          <a:xfrm>
            <a:off x="203400" y="2298600"/>
            <a:ext cx="8876880" cy="284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625480" y="828720"/>
            <a:ext cx="3483360" cy="3485880"/>
          </a:xfrm>
          <a:prstGeom prst="ellipse">
            <a:avLst/>
          </a:prstGeom>
          <a:blipFill rotWithShape="0">
            <a:blip r:embed="rId2"/>
            <a:stretch>
              <a:fillRect l="355370" t="351018" r="356759" b="360462"/>
            </a:stretch>
          </a:blipFill>
          <a:ln>
            <a:noFill/>
          </a:ln>
          <a:effectLst>
            <a:outerShdw algn="bl" blurRad="857250" dist="762120" rotWithShape="0">
              <a:srgbClr val="c27ba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200" spc="-1" strike="noStrike">
                <a:solidFill>
                  <a:srgbClr val="212121"/>
                </a:solidFill>
                <a:highlight>
                  <a:srgbClr val="00fdc8"/>
                </a:highlight>
                <a:latin typeface="Amatic SC"/>
                <a:ea typeface="Amatic SC"/>
              </a:rPr>
              <a:t>analysis of online survey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Google Shape;68;p15" descr=""/>
          <p:cNvPicPr/>
          <p:nvPr/>
        </p:nvPicPr>
        <p:blipFill>
          <a:blip r:embed="rId2"/>
          <a:stretch/>
        </p:blipFill>
        <p:spPr>
          <a:xfrm>
            <a:off x="271800" y="4214520"/>
            <a:ext cx="801720" cy="654840"/>
          </a:xfrm>
          <a:prstGeom prst="rect">
            <a:avLst/>
          </a:prstGeom>
          <a:ln>
            <a:noFill/>
          </a:ln>
        </p:spPr>
      </p:pic>
      <p:pic>
        <p:nvPicPr>
          <p:cNvPr id="240" name="Google Shape;69;p15" descr=""/>
          <p:cNvPicPr/>
          <p:nvPr/>
        </p:nvPicPr>
        <p:blipFill>
          <a:blip r:embed="rId3"/>
          <a:stretch/>
        </p:blipFill>
        <p:spPr>
          <a:xfrm>
            <a:off x="5604840" y="1322640"/>
            <a:ext cx="3227400" cy="41652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70;p15" descr=""/>
          <p:cNvPicPr/>
          <p:nvPr/>
        </p:nvPicPr>
        <p:blipFill>
          <a:blip r:embed="rId4"/>
          <a:stretch/>
        </p:blipFill>
        <p:spPr>
          <a:xfrm>
            <a:off x="235800" y="1322640"/>
            <a:ext cx="4650480" cy="339840"/>
          </a:xfrm>
          <a:prstGeom prst="rect">
            <a:avLst/>
          </a:prstGeom>
          <a:ln>
            <a:noFill/>
          </a:ln>
        </p:spPr>
      </p:pic>
      <p:pic>
        <p:nvPicPr>
          <p:cNvPr id="242" name="Google Shape;71;p15" descr="Forms response chart. Question title: How many times do you return the clothes during online shopping ?. Number of responses: 47 responses."/>
          <p:cNvPicPr/>
          <p:nvPr/>
        </p:nvPicPr>
        <p:blipFill>
          <a:blip r:embed="rId5"/>
          <a:srcRect l="12162" t="23387" r="43423" b="4453"/>
          <a:stretch/>
        </p:blipFill>
        <p:spPr>
          <a:xfrm>
            <a:off x="271800" y="1961640"/>
            <a:ext cx="3294720" cy="2252520"/>
          </a:xfrm>
          <a:prstGeom prst="rect">
            <a:avLst/>
          </a:prstGeom>
          <a:ln>
            <a:noFill/>
          </a:ln>
        </p:spPr>
      </p:pic>
      <p:pic>
        <p:nvPicPr>
          <p:cNvPr id="243" name="Google Shape;72;p15" descr="Forms response chart. Question title: What are the reasons for your return?. Number of responses: 47 responses."/>
          <p:cNvPicPr/>
          <p:nvPr/>
        </p:nvPicPr>
        <p:blipFill>
          <a:blip r:embed="rId6"/>
          <a:srcRect l="0" t="18097" r="0" b="0"/>
          <a:stretch/>
        </p:blipFill>
        <p:spPr>
          <a:xfrm>
            <a:off x="3986640" y="1961640"/>
            <a:ext cx="5157000" cy="296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77;p16" descr="Forms response chart. Question title: If Virtual try on then what are the features you wish to have in it?. Number of responses: 34 responses."/>
          <p:cNvPicPr/>
          <p:nvPr/>
        </p:nvPicPr>
        <p:blipFill>
          <a:blip r:embed="rId2"/>
          <a:srcRect l="0" t="20391" r="0" b="0"/>
          <a:stretch/>
        </p:blipFill>
        <p:spPr>
          <a:xfrm>
            <a:off x="4715640" y="1949760"/>
            <a:ext cx="3964320" cy="230436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78;p16" descr="Forms response chart. Question title: What do you prefer?. Number of responses: 47 responses."/>
          <p:cNvPicPr/>
          <p:nvPr/>
        </p:nvPicPr>
        <p:blipFill>
          <a:blip r:embed="rId3"/>
          <a:srcRect l="0" t="20310" r="0" b="0"/>
          <a:stretch/>
        </p:blipFill>
        <p:spPr>
          <a:xfrm>
            <a:off x="175320" y="1949760"/>
            <a:ext cx="4112280" cy="250668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442080" y="966600"/>
            <a:ext cx="3241440" cy="3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What do you prefer?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805280" y="812520"/>
            <a:ext cx="42955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If Virtual on then what are the features you wish to have in it?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332160" y="217440"/>
            <a:ext cx="56185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ffffff"/>
                </a:solidFill>
                <a:latin typeface="Amatic SC"/>
                <a:ea typeface="Amatic SC"/>
              </a:rPr>
              <a:t>Let’s go a little deeper into technology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304920" y="309240"/>
            <a:ext cx="8537400" cy="74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212121"/>
                </a:solidFill>
                <a:highlight>
                  <a:srgbClr val="00fdc8"/>
                </a:highlight>
                <a:latin typeface="Amatic SC"/>
                <a:ea typeface="Amatic SC"/>
              </a:rPr>
              <a:t>STage-I</a:t>
            </a:r>
            <a:br/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Google Shape;91;p18" descr=""/>
          <p:cNvPicPr/>
          <p:nvPr/>
        </p:nvPicPr>
        <p:blipFill>
          <a:blip r:embed="rId2"/>
          <a:stretch/>
        </p:blipFill>
        <p:spPr>
          <a:xfrm>
            <a:off x="849600" y="1275120"/>
            <a:ext cx="655920" cy="84852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92;p18" descr=""/>
          <p:cNvPicPr/>
          <p:nvPr/>
        </p:nvPicPr>
        <p:blipFill>
          <a:blip r:embed="rId3"/>
          <a:stretch/>
        </p:blipFill>
        <p:spPr>
          <a:xfrm>
            <a:off x="181800" y="1325160"/>
            <a:ext cx="560880" cy="74772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3;p18" descr=""/>
          <p:cNvPicPr/>
          <p:nvPr/>
        </p:nvPicPr>
        <p:blipFill>
          <a:blip r:embed="rId4"/>
          <a:stretch/>
        </p:blipFill>
        <p:spPr>
          <a:xfrm>
            <a:off x="486000" y="3574440"/>
            <a:ext cx="655920" cy="87444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 rot="5400000">
            <a:off x="2147400" y="1573920"/>
            <a:ext cx="800280" cy="666720"/>
          </a:xfrm>
          <a:prstGeom prst="trapezoid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 rot="5400000">
            <a:off x="2147400" y="3678120"/>
            <a:ext cx="800280" cy="666720"/>
          </a:xfrm>
          <a:prstGeom prst="trapezoid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 flipH="1" rot="10800000">
            <a:off x="1611720" y="190476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"/>
          <p:cNvSpPr/>
          <p:nvPr/>
        </p:nvSpPr>
        <p:spPr>
          <a:xfrm flipH="1" rot="10800000">
            <a:off x="1611720" y="400860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6"/>
          <p:cNvSpPr/>
          <p:nvPr/>
        </p:nvSpPr>
        <p:spPr>
          <a:xfrm>
            <a:off x="1505880" y="2439000"/>
            <a:ext cx="187848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Down Sample layers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3081240" y="1907640"/>
            <a:ext cx="84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8"/>
          <p:cNvSpPr/>
          <p:nvPr/>
        </p:nvSpPr>
        <p:spPr>
          <a:xfrm>
            <a:off x="3105720" y="4011840"/>
            <a:ext cx="84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9"/>
          <p:cNvSpPr/>
          <p:nvPr/>
        </p:nvSpPr>
        <p:spPr>
          <a:xfrm>
            <a:off x="3930480" y="1910880"/>
            <a:ext cx="11520" cy="58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0"/>
          <p:cNvSpPr/>
          <p:nvPr/>
        </p:nvSpPr>
        <p:spPr>
          <a:xfrm>
            <a:off x="3655800" y="2668680"/>
            <a:ext cx="560880" cy="582120"/>
          </a:xfrm>
          <a:prstGeom prst="diamond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1"/>
          <p:cNvSpPr/>
          <p:nvPr/>
        </p:nvSpPr>
        <p:spPr>
          <a:xfrm>
            <a:off x="3081240" y="3233160"/>
            <a:ext cx="193968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Correlation matching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3953160" y="3574080"/>
            <a:ext cx="360" cy="42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3"/>
          <p:cNvSpPr/>
          <p:nvPr/>
        </p:nvSpPr>
        <p:spPr>
          <a:xfrm>
            <a:off x="4290840" y="2959560"/>
            <a:ext cx="5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4"/>
          <p:cNvSpPr/>
          <p:nvPr/>
        </p:nvSpPr>
        <p:spPr>
          <a:xfrm rot="5400000">
            <a:off x="4898520" y="2625840"/>
            <a:ext cx="800280" cy="666720"/>
          </a:xfrm>
          <a:prstGeom prst="trapezoid">
            <a:avLst>
              <a:gd name="adj" fmla="val 45492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5"/>
          <p:cNvSpPr/>
          <p:nvPr/>
        </p:nvSpPr>
        <p:spPr>
          <a:xfrm>
            <a:off x="5744160" y="2953800"/>
            <a:ext cx="39996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6"/>
          <p:cNvSpPr/>
          <p:nvPr/>
        </p:nvSpPr>
        <p:spPr>
          <a:xfrm>
            <a:off x="6718680" y="2723760"/>
            <a:ext cx="728280" cy="471240"/>
          </a:xfrm>
          <a:prstGeom prst="wave">
            <a:avLst>
              <a:gd name="adj1" fmla="val 12500"/>
              <a:gd name="adj2" fmla="val 0"/>
            </a:avLst>
          </a:prstGeom>
          <a:solidFill>
            <a:srgbClr val="ea9999"/>
          </a:solidFill>
          <a:ln w="936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Google Shape;109;p18" descr=""/>
          <p:cNvPicPr/>
          <p:nvPr/>
        </p:nvPicPr>
        <p:blipFill>
          <a:blip r:embed="rId5"/>
          <a:stretch/>
        </p:blipFill>
        <p:spPr>
          <a:xfrm>
            <a:off x="6144480" y="2810160"/>
            <a:ext cx="175320" cy="298800"/>
          </a:xfrm>
          <a:prstGeom prst="rect">
            <a:avLst/>
          </a:prstGeom>
          <a:ln>
            <a:noFill/>
          </a:ln>
        </p:spPr>
      </p:pic>
      <p:sp>
        <p:nvSpPr>
          <p:cNvPr id="269" name="CustomShape 17"/>
          <p:cNvSpPr/>
          <p:nvPr/>
        </p:nvSpPr>
        <p:spPr>
          <a:xfrm>
            <a:off x="6319800" y="2959560"/>
            <a:ext cx="398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8"/>
          <p:cNvSpPr/>
          <p:nvPr/>
        </p:nvSpPr>
        <p:spPr>
          <a:xfrm>
            <a:off x="803520" y="4693320"/>
            <a:ext cx="360" cy="29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9"/>
          <p:cNvSpPr/>
          <p:nvPr/>
        </p:nvSpPr>
        <p:spPr>
          <a:xfrm flipH="1" rot="10800000">
            <a:off x="815040" y="4972680"/>
            <a:ext cx="6257520" cy="3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0"/>
          <p:cNvSpPr/>
          <p:nvPr/>
        </p:nvSpPr>
        <p:spPr>
          <a:xfrm flipH="1" rot="10800000">
            <a:off x="7061040" y="3137040"/>
            <a:ext cx="21240" cy="18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Google Shape;114;p18" descr=""/>
          <p:cNvPicPr/>
          <p:nvPr/>
        </p:nvPicPr>
        <p:blipFill>
          <a:blip r:embed="rId6"/>
          <a:stretch/>
        </p:blipFill>
        <p:spPr>
          <a:xfrm>
            <a:off x="7724880" y="2458800"/>
            <a:ext cx="728280" cy="1001520"/>
          </a:xfrm>
          <a:prstGeom prst="rect">
            <a:avLst/>
          </a:prstGeom>
          <a:ln>
            <a:noFill/>
          </a:ln>
        </p:spPr>
      </p:pic>
      <p:sp>
        <p:nvSpPr>
          <p:cNvPr id="274" name="CustomShape 21"/>
          <p:cNvSpPr/>
          <p:nvPr/>
        </p:nvSpPr>
        <p:spPr>
          <a:xfrm flipH="1" rot="10800000">
            <a:off x="7500600" y="301104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Google Shape;116;p18" descr=""/>
          <p:cNvPicPr/>
          <p:nvPr/>
        </p:nvPicPr>
        <p:blipFill>
          <a:blip r:embed="rId7"/>
          <a:stretch/>
        </p:blipFill>
        <p:spPr>
          <a:xfrm>
            <a:off x="402120" y="2137680"/>
            <a:ext cx="655920" cy="867600"/>
          </a:xfrm>
          <a:prstGeom prst="rect">
            <a:avLst/>
          </a:prstGeom>
          <a:ln>
            <a:noFill/>
          </a:ln>
        </p:spPr>
      </p:pic>
      <p:sp>
        <p:nvSpPr>
          <p:cNvPr id="276" name="CustomShape 22"/>
          <p:cNvSpPr/>
          <p:nvPr/>
        </p:nvSpPr>
        <p:spPr>
          <a:xfrm>
            <a:off x="1505880" y="4507560"/>
            <a:ext cx="187848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Down Sample layers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77" name="CustomShape 23"/>
          <p:cNvSpPr/>
          <p:nvPr/>
        </p:nvSpPr>
        <p:spPr>
          <a:xfrm>
            <a:off x="4290840" y="3603600"/>
            <a:ext cx="187848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Down Sample layers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78" name="CustomShape 24"/>
          <p:cNvSpPr/>
          <p:nvPr/>
        </p:nvSpPr>
        <p:spPr>
          <a:xfrm>
            <a:off x="5999040" y="2145960"/>
            <a:ext cx="18784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Wrapping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79" name="CustomShape 25"/>
          <p:cNvSpPr/>
          <p:nvPr/>
        </p:nvSpPr>
        <p:spPr>
          <a:xfrm>
            <a:off x="201240" y="2945160"/>
            <a:ext cx="152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Person representation P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80" name="CustomShape 26"/>
          <p:cNvSpPr/>
          <p:nvPr/>
        </p:nvSpPr>
        <p:spPr>
          <a:xfrm>
            <a:off x="156960" y="4412160"/>
            <a:ext cx="1455120" cy="3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In-shop Cloth C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81" name="CustomShape 27"/>
          <p:cNvSpPr/>
          <p:nvPr/>
        </p:nvSpPr>
        <p:spPr>
          <a:xfrm>
            <a:off x="7318080" y="3404160"/>
            <a:ext cx="1627920" cy="3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Wrapped Cloth C’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81800" y="309240"/>
            <a:ext cx="8537400" cy="74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212121"/>
                </a:solidFill>
                <a:highlight>
                  <a:srgbClr val="00fdc8"/>
                </a:highlight>
                <a:latin typeface="Amatic SC"/>
                <a:ea typeface="Amatic SC"/>
              </a:rPr>
              <a:t>STage-II</a:t>
            </a:r>
            <a:br/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Google Shape;128;p19" descr=""/>
          <p:cNvPicPr/>
          <p:nvPr/>
        </p:nvPicPr>
        <p:blipFill>
          <a:blip r:embed="rId2"/>
          <a:stretch/>
        </p:blipFill>
        <p:spPr>
          <a:xfrm>
            <a:off x="742680" y="1288800"/>
            <a:ext cx="655920" cy="848520"/>
          </a:xfrm>
          <a:prstGeom prst="rect">
            <a:avLst/>
          </a:prstGeom>
          <a:ln>
            <a:noFill/>
          </a:ln>
        </p:spPr>
      </p:pic>
      <p:pic>
        <p:nvPicPr>
          <p:cNvPr id="284" name="Google Shape;129;p19" descr=""/>
          <p:cNvPicPr/>
          <p:nvPr/>
        </p:nvPicPr>
        <p:blipFill>
          <a:blip r:embed="rId3"/>
          <a:stretch/>
        </p:blipFill>
        <p:spPr>
          <a:xfrm>
            <a:off x="181800" y="1339200"/>
            <a:ext cx="560880" cy="74772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 rot="5400000">
            <a:off x="2090880" y="2590560"/>
            <a:ext cx="1078920" cy="738000"/>
          </a:xfrm>
          <a:prstGeom prst="trapezoid">
            <a:avLst>
              <a:gd name="adj" fmla="val 49559"/>
            </a:avLst>
          </a:prstGeom>
          <a:solidFill>
            <a:srgbClr val="9fc5e8"/>
          </a:solidFill>
          <a:ln w="9360">
            <a:solidFill>
              <a:srgbClr val="6fa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6653160" y="2102760"/>
            <a:ext cx="6120" cy="5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 flipH="1">
            <a:off x="803160" y="4449240"/>
            <a:ext cx="9720" cy="54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814320" y="5004360"/>
            <a:ext cx="591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 rot="10800000">
            <a:off x="6718320" y="3600720"/>
            <a:ext cx="360" cy="137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Google Shape;135;p19" descr=""/>
          <p:cNvPicPr/>
          <p:nvPr/>
        </p:nvPicPr>
        <p:blipFill>
          <a:blip r:embed="rId4"/>
          <a:srcRect l="20977" t="4878" r="-20977" b="-4878"/>
          <a:stretch/>
        </p:blipFill>
        <p:spPr>
          <a:xfrm>
            <a:off x="1549080" y="1864800"/>
            <a:ext cx="561600" cy="2299680"/>
          </a:xfrm>
          <a:prstGeom prst="rect">
            <a:avLst/>
          </a:prstGeom>
          <a:ln>
            <a:noFill/>
          </a:ln>
        </p:spPr>
      </p:pic>
      <p:sp>
        <p:nvSpPr>
          <p:cNvPr id="291" name="CustomShape 7"/>
          <p:cNvSpPr/>
          <p:nvPr/>
        </p:nvSpPr>
        <p:spPr>
          <a:xfrm rot="16201200">
            <a:off x="3198960" y="2590560"/>
            <a:ext cx="1078920" cy="738000"/>
          </a:xfrm>
          <a:prstGeom prst="trapezoid">
            <a:avLst>
              <a:gd name="adj" fmla="val 49559"/>
            </a:avLst>
          </a:prstGeom>
          <a:solidFill>
            <a:srgbClr val="b6d7a8"/>
          </a:solidFill>
          <a:ln w="9360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8"/>
          <p:cNvSpPr/>
          <p:nvPr/>
        </p:nvSpPr>
        <p:spPr>
          <a:xfrm>
            <a:off x="2630520" y="260316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9"/>
          <p:cNvSpPr/>
          <p:nvPr/>
        </p:nvSpPr>
        <p:spPr>
          <a:xfrm>
            <a:off x="2630520" y="260316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0"/>
          <p:cNvSpPr/>
          <p:nvPr/>
        </p:nvSpPr>
        <p:spPr>
          <a:xfrm>
            <a:off x="2628000" y="2282400"/>
            <a:ext cx="106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1"/>
          <p:cNvSpPr/>
          <p:nvPr/>
        </p:nvSpPr>
        <p:spPr>
          <a:xfrm>
            <a:off x="2751120" y="2426400"/>
            <a:ext cx="80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2"/>
          <p:cNvSpPr/>
          <p:nvPr/>
        </p:nvSpPr>
        <p:spPr>
          <a:xfrm>
            <a:off x="2756520" y="3489840"/>
            <a:ext cx="80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3"/>
          <p:cNvSpPr/>
          <p:nvPr/>
        </p:nvSpPr>
        <p:spPr>
          <a:xfrm>
            <a:off x="2628000" y="3627000"/>
            <a:ext cx="102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4"/>
          <p:cNvSpPr/>
          <p:nvPr/>
        </p:nvSpPr>
        <p:spPr>
          <a:xfrm rot="10800000">
            <a:off x="2628360" y="2282760"/>
            <a:ext cx="4680" cy="29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5"/>
          <p:cNvSpPr/>
          <p:nvPr/>
        </p:nvSpPr>
        <p:spPr>
          <a:xfrm>
            <a:off x="2751120" y="2441160"/>
            <a:ext cx="360" cy="20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6"/>
          <p:cNvSpPr/>
          <p:nvPr/>
        </p:nvSpPr>
        <p:spPr>
          <a:xfrm>
            <a:off x="2751120" y="3298680"/>
            <a:ext cx="360" cy="20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7"/>
          <p:cNvSpPr/>
          <p:nvPr/>
        </p:nvSpPr>
        <p:spPr>
          <a:xfrm rot="10800000">
            <a:off x="2628360" y="3340440"/>
            <a:ext cx="4680" cy="29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8"/>
          <p:cNvSpPr/>
          <p:nvPr/>
        </p:nvSpPr>
        <p:spPr>
          <a:xfrm>
            <a:off x="3688920" y="2282400"/>
            <a:ext cx="360" cy="33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9"/>
          <p:cNvSpPr/>
          <p:nvPr/>
        </p:nvSpPr>
        <p:spPr>
          <a:xfrm>
            <a:off x="3555000" y="2426400"/>
            <a:ext cx="4320" cy="2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0"/>
          <p:cNvSpPr/>
          <p:nvPr/>
        </p:nvSpPr>
        <p:spPr>
          <a:xfrm flipH="1" rot="10800000">
            <a:off x="3683880" y="3345480"/>
            <a:ext cx="10080" cy="28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1"/>
          <p:cNvSpPr/>
          <p:nvPr/>
        </p:nvSpPr>
        <p:spPr>
          <a:xfrm flipH="1" rot="10800000">
            <a:off x="3551760" y="3194640"/>
            <a:ext cx="9720" cy="29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Google Shape;151;p19" descr=""/>
          <p:cNvPicPr/>
          <p:nvPr/>
        </p:nvPicPr>
        <p:blipFill>
          <a:blip r:embed="rId5"/>
          <a:stretch/>
        </p:blipFill>
        <p:spPr>
          <a:xfrm>
            <a:off x="4917600" y="1542960"/>
            <a:ext cx="655920" cy="968400"/>
          </a:xfrm>
          <a:prstGeom prst="rect">
            <a:avLst/>
          </a:prstGeom>
          <a:ln>
            <a:noFill/>
          </a:ln>
        </p:spPr>
      </p:pic>
      <p:sp>
        <p:nvSpPr>
          <p:cNvPr id="307" name="CustomShape 22"/>
          <p:cNvSpPr/>
          <p:nvPr/>
        </p:nvSpPr>
        <p:spPr>
          <a:xfrm>
            <a:off x="6375960" y="2689560"/>
            <a:ext cx="560880" cy="543960"/>
          </a:xfrm>
          <a:prstGeom prst="ellipse">
            <a:avLst/>
          </a:prstGeom>
          <a:solidFill>
            <a:srgbClr val="6fa8dc"/>
          </a:solidFill>
          <a:ln w="9360">
            <a:solidFill>
              <a:srgbClr val="6fa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3"/>
          <p:cNvSpPr/>
          <p:nvPr/>
        </p:nvSpPr>
        <p:spPr>
          <a:xfrm>
            <a:off x="6375240" y="2687760"/>
            <a:ext cx="562320" cy="54396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b6d7a8"/>
          </a:solidFill>
          <a:ln w="9360">
            <a:solidFill>
              <a:srgbClr val="b6d7a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4"/>
          <p:cNvSpPr/>
          <p:nvPr/>
        </p:nvSpPr>
        <p:spPr>
          <a:xfrm>
            <a:off x="5573880" y="2080080"/>
            <a:ext cx="106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Google Shape;155;p19" descr=""/>
          <p:cNvPicPr/>
          <p:nvPr/>
        </p:nvPicPr>
        <p:blipFill>
          <a:blip r:embed="rId6"/>
          <a:srcRect l="20977" t="4878" r="-20977" b="-4878"/>
          <a:stretch/>
        </p:blipFill>
        <p:spPr>
          <a:xfrm rot="10800000">
            <a:off x="4232160" y="1812240"/>
            <a:ext cx="561600" cy="2299680"/>
          </a:xfrm>
          <a:prstGeom prst="rect">
            <a:avLst/>
          </a:prstGeom>
          <a:ln>
            <a:noFill/>
          </a:ln>
        </p:spPr>
      </p:pic>
      <p:pic>
        <p:nvPicPr>
          <p:cNvPr id="311" name="Google Shape;156;p19" descr=""/>
          <p:cNvPicPr/>
          <p:nvPr/>
        </p:nvPicPr>
        <p:blipFill>
          <a:blip r:embed="rId7"/>
          <a:stretch/>
        </p:blipFill>
        <p:spPr>
          <a:xfrm>
            <a:off x="7491960" y="2420280"/>
            <a:ext cx="655920" cy="874440"/>
          </a:xfrm>
          <a:prstGeom prst="rect">
            <a:avLst/>
          </a:prstGeom>
          <a:ln>
            <a:noFill/>
          </a:ln>
        </p:spPr>
      </p:pic>
      <p:sp>
        <p:nvSpPr>
          <p:cNvPr id="312" name="CustomShape 25"/>
          <p:cNvSpPr/>
          <p:nvPr/>
        </p:nvSpPr>
        <p:spPr>
          <a:xfrm>
            <a:off x="1604520" y="3755160"/>
            <a:ext cx="187848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Down Sample layers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13" name="CustomShape 26"/>
          <p:cNvSpPr/>
          <p:nvPr/>
        </p:nvSpPr>
        <p:spPr>
          <a:xfrm>
            <a:off x="2617560" y="1732320"/>
            <a:ext cx="18784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Up Sample layers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314" name="Google Shape;159;p19" descr=""/>
          <p:cNvPicPr/>
          <p:nvPr/>
        </p:nvPicPr>
        <p:blipFill>
          <a:blip r:embed="rId8"/>
          <a:stretch/>
        </p:blipFill>
        <p:spPr>
          <a:xfrm>
            <a:off x="469800" y="2076480"/>
            <a:ext cx="562320" cy="743760"/>
          </a:xfrm>
          <a:prstGeom prst="rect">
            <a:avLst/>
          </a:prstGeom>
          <a:ln>
            <a:noFill/>
          </a:ln>
        </p:spPr>
      </p:pic>
      <p:sp>
        <p:nvSpPr>
          <p:cNvPr id="315" name="CustomShape 27"/>
          <p:cNvSpPr/>
          <p:nvPr/>
        </p:nvSpPr>
        <p:spPr>
          <a:xfrm>
            <a:off x="4410000" y="1123200"/>
            <a:ext cx="167112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Composition mask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16" name="CustomShape 28"/>
          <p:cNvSpPr/>
          <p:nvPr/>
        </p:nvSpPr>
        <p:spPr>
          <a:xfrm rot="16200000">
            <a:off x="7211520" y="2709720"/>
            <a:ext cx="6120" cy="5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Google Shape;162;p19" descr=""/>
          <p:cNvPicPr/>
          <p:nvPr/>
        </p:nvPicPr>
        <p:blipFill>
          <a:blip r:embed="rId9"/>
          <a:stretch/>
        </p:blipFill>
        <p:spPr>
          <a:xfrm>
            <a:off x="369360" y="3308400"/>
            <a:ext cx="803520" cy="1104840"/>
          </a:xfrm>
          <a:prstGeom prst="rect">
            <a:avLst/>
          </a:prstGeom>
          <a:ln>
            <a:noFill/>
          </a:ln>
        </p:spPr>
      </p:pic>
      <p:sp>
        <p:nvSpPr>
          <p:cNvPr id="318" name="CustomShape 29"/>
          <p:cNvSpPr/>
          <p:nvPr/>
        </p:nvSpPr>
        <p:spPr>
          <a:xfrm>
            <a:off x="181800" y="2784600"/>
            <a:ext cx="15271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Person representation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19" name="CustomShape 30"/>
          <p:cNvSpPr/>
          <p:nvPr/>
        </p:nvSpPr>
        <p:spPr>
          <a:xfrm>
            <a:off x="81000" y="4164840"/>
            <a:ext cx="1627920" cy="3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Wrapped Cloth C’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20" name="CustomShape 31"/>
          <p:cNvSpPr/>
          <p:nvPr/>
        </p:nvSpPr>
        <p:spPr>
          <a:xfrm>
            <a:off x="6984000" y="1993680"/>
            <a:ext cx="167112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Final Result Io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21" name="CustomShape 32"/>
          <p:cNvSpPr/>
          <p:nvPr/>
        </p:nvSpPr>
        <p:spPr>
          <a:xfrm>
            <a:off x="5820480" y="3283560"/>
            <a:ext cx="167112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Mask Composition 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322" name="Google Shape;167;p19" descr=""/>
          <p:cNvPicPr/>
          <p:nvPr/>
        </p:nvPicPr>
        <p:blipFill>
          <a:blip r:embed="rId10"/>
          <a:stretch/>
        </p:blipFill>
        <p:spPr>
          <a:xfrm>
            <a:off x="4925880" y="3565800"/>
            <a:ext cx="560880" cy="747720"/>
          </a:xfrm>
          <a:prstGeom prst="rect">
            <a:avLst/>
          </a:prstGeom>
          <a:ln>
            <a:noFill/>
          </a:ln>
        </p:spPr>
      </p:pic>
      <p:sp>
        <p:nvSpPr>
          <p:cNvPr id="323" name="CustomShape 33"/>
          <p:cNvSpPr/>
          <p:nvPr/>
        </p:nvSpPr>
        <p:spPr>
          <a:xfrm>
            <a:off x="4410000" y="4314600"/>
            <a:ext cx="18129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Rendered person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173;p20" descr=""/>
          <p:cNvPicPr/>
          <p:nvPr/>
        </p:nvPicPr>
        <p:blipFill>
          <a:blip r:embed="rId1">
            <a:alphaModFix amt="22000"/>
          </a:blip>
          <a:stretch/>
        </p:blipFill>
        <p:spPr>
          <a:xfrm>
            <a:off x="0" y="468720"/>
            <a:ext cx="9143640" cy="4205880"/>
          </a:xfrm>
          <a:prstGeom prst="rect">
            <a:avLst/>
          </a:prstGeom>
          <a:ln>
            <a:noFill/>
          </a:ln>
        </p:spPr>
      </p:pic>
      <p:sp>
        <p:nvSpPr>
          <p:cNvPr id="325" name="TextShape 1"/>
          <p:cNvSpPr txBox="1"/>
          <p:nvPr/>
        </p:nvSpPr>
        <p:spPr>
          <a:xfrm>
            <a:off x="453960" y="526320"/>
            <a:ext cx="56185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212121"/>
                </a:solidFill>
                <a:latin typeface="Amatic SC"/>
                <a:ea typeface="Amatic SC"/>
              </a:rPr>
              <a:t>LEt’s have our demo !!!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179;p21" descr=""/>
          <p:cNvPicPr/>
          <p:nvPr/>
        </p:nvPicPr>
        <p:blipFill>
          <a:blip r:embed="rId2"/>
          <a:stretch/>
        </p:blipFill>
        <p:spPr>
          <a:xfrm>
            <a:off x="173160" y="330480"/>
            <a:ext cx="1611360" cy="187812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180;p21" descr=""/>
          <p:cNvPicPr/>
          <p:nvPr/>
        </p:nvPicPr>
        <p:blipFill>
          <a:blip r:embed="rId3"/>
          <a:stretch/>
        </p:blipFill>
        <p:spPr>
          <a:xfrm>
            <a:off x="6999120" y="1550880"/>
            <a:ext cx="1919880" cy="223776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181;p21" descr=""/>
          <p:cNvPicPr/>
          <p:nvPr/>
        </p:nvPicPr>
        <p:blipFill>
          <a:blip r:embed="rId4"/>
          <a:stretch/>
        </p:blipFill>
        <p:spPr>
          <a:xfrm>
            <a:off x="358560" y="2627280"/>
            <a:ext cx="1500480" cy="203364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182;p21" descr=""/>
          <p:cNvPicPr/>
          <p:nvPr/>
        </p:nvPicPr>
        <p:blipFill>
          <a:blip r:embed="rId5"/>
          <a:stretch/>
        </p:blipFill>
        <p:spPr>
          <a:xfrm>
            <a:off x="4361400" y="330480"/>
            <a:ext cx="1611360" cy="187812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183;p21" descr=""/>
          <p:cNvPicPr/>
          <p:nvPr/>
        </p:nvPicPr>
        <p:blipFill>
          <a:blip r:embed="rId6"/>
          <a:stretch/>
        </p:blipFill>
        <p:spPr>
          <a:xfrm>
            <a:off x="2174400" y="2563200"/>
            <a:ext cx="1611360" cy="203364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184;p21" descr=""/>
          <p:cNvPicPr/>
          <p:nvPr/>
        </p:nvPicPr>
        <p:blipFill>
          <a:blip r:embed="rId7"/>
          <a:stretch/>
        </p:blipFill>
        <p:spPr>
          <a:xfrm>
            <a:off x="2174400" y="306720"/>
            <a:ext cx="1611360" cy="187812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185;p21" descr=""/>
          <p:cNvPicPr/>
          <p:nvPr/>
        </p:nvPicPr>
        <p:blipFill>
          <a:blip r:embed="rId8"/>
          <a:stretch/>
        </p:blipFill>
        <p:spPr>
          <a:xfrm>
            <a:off x="3938400" y="2489760"/>
            <a:ext cx="1875600" cy="217116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 flipH="1" rot="10800000">
            <a:off x="1784160" y="136908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 flipH="1" rot="10800000">
            <a:off x="3884400" y="136908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 flipH="1" rot="10800000">
            <a:off x="1859040" y="388152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"/>
          <p:cNvSpPr/>
          <p:nvPr/>
        </p:nvSpPr>
        <p:spPr>
          <a:xfrm flipH="1" rot="10800000">
            <a:off x="3507480" y="3789360"/>
            <a:ext cx="376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"/>
          <p:cNvSpPr/>
          <p:nvPr/>
        </p:nvSpPr>
        <p:spPr>
          <a:xfrm>
            <a:off x="5973120" y="1269720"/>
            <a:ext cx="69876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6"/>
          <p:cNvSpPr/>
          <p:nvPr/>
        </p:nvSpPr>
        <p:spPr>
          <a:xfrm>
            <a:off x="6671880" y="1298160"/>
            <a:ext cx="24120" cy="11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7"/>
          <p:cNvSpPr/>
          <p:nvPr/>
        </p:nvSpPr>
        <p:spPr>
          <a:xfrm>
            <a:off x="6708240" y="2401920"/>
            <a:ext cx="26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8"/>
          <p:cNvSpPr/>
          <p:nvPr/>
        </p:nvSpPr>
        <p:spPr>
          <a:xfrm>
            <a:off x="5814360" y="3575520"/>
            <a:ext cx="8575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9"/>
          <p:cNvSpPr/>
          <p:nvPr/>
        </p:nvSpPr>
        <p:spPr>
          <a:xfrm>
            <a:off x="6678000" y="2838240"/>
            <a:ext cx="11880" cy="73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0"/>
          <p:cNvSpPr/>
          <p:nvPr/>
        </p:nvSpPr>
        <p:spPr>
          <a:xfrm>
            <a:off x="6705360" y="2838240"/>
            <a:ext cx="2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cp:revision>0</cp:revision>
  <dc:subject/>
  <dc:title/>
</cp:coreProperties>
</file>